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E0613-2C9B-4A35-AC71-1D0ECDE1B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0B52F6-F37A-40BF-A9E5-9347B42916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F18AAE-AE20-4A1D-9820-C455FBBE9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15805-4478-47FE-B5B9-F4A74E7E27A4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9F965-C12A-45F8-8403-3052E362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C5B97E-680F-44C8-B6A6-62670CF03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DB53-E292-4329-ABBD-E31DA9189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05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7FE63-5C21-4D5C-81CC-03FE2EEF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2C1409-0C6C-490E-92AD-641A191F6D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9ED5D-FE4B-40E0-AFF5-0447B1815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15805-4478-47FE-B5B9-F4A74E7E27A4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0AFBA-DAB0-4B4D-A3DC-735D245D1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0CBA7-1098-4112-8A5F-5C2ED57B3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DB53-E292-4329-ABBD-E31DA9189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87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3DC460-E586-4EB1-805A-59BEA35C09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DE0A9C-B37E-4CAC-B501-55E8E568F0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B82EE-526A-4E53-B96B-F06A60493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15805-4478-47FE-B5B9-F4A74E7E27A4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D61DA-4663-478B-8A94-8A847AE62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2F2BD-64CB-44D1-8F39-5ADB2BBEE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DB53-E292-4329-ABBD-E31DA9189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385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62039-5CE3-4EFB-AC4A-081509A91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11210-1A4D-4EEA-93BE-8C626137A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4B28E-502B-4941-9032-244ACE181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15805-4478-47FE-B5B9-F4A74E7E27A4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F7EA1-E646-4B5E-ABE8-1FE6CDA51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A0782-1772-4FBA-919B-7E6FD8402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DB53-E292-4329-ABBD-E31DA9189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686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6DBDC-B689-4C52-B355-1CA08A3EB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EDB78-4D5E-492D-8961-378D5B1CB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1C9902-6A44-42DD-8A70-7A6FF98ED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15805-4478-47FE-B5B9-F4A74E7E27A4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6978B-953F-4A60-BFDD-DEE62763E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E904A-2965-4FF4-B6CE-A34B56116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DB53-E292-4329-ABBD-E31DA9189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938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07C4D-C710-4AE7-987C-1B1C0D87C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958C1-2916-490C-8904-320CD83EDA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8EDCA9-B7EE-47AC-BE83-2F5942F952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99E01-95D6-4892-9E59-CC892A651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15805-4478-47FE-B5B9-F4A74E7E27A4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33479-2419-404B-9734-8EF136D90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62C9B9-3DA4-47E1-8437-80A936A45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DB53-E292-4329-ABBD-E31DA9189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124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5C04C-69EA-4920-B5E4-B5421B519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42D75-46E4-4E53-91AD-1AC0F7915D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1D7036-BB92-40BD-B90A-C6A12AE83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2469D4-95A8-4839-A817-5DF596F67A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168C20-7CA4-4268-ACA0-31C8EAEC6A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23D369-7683-4E0E-822D-4B5206F0A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15805-4478-47FE-B5B9-F4A74E7E27A4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4E872B-B501-4681-BEE2-F6D9EDF52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5577D1-B7F5-47AD-899C-0F14FD930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DB53-E292-4329-ABBD-E31DA9189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77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2440B-F57D-4048-8ECC-FCCCD7EDD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4A005F-73FB-4B03-9521-EE056274E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15805-4478-47FE-B5B9-F4A74E7E27A4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FB7FDD-05E1-460C-8C2A-DB7145025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070605-6742-4D7E-876C-70869154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DB53-E292-4329-ABBD-E31DA9189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419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533D7B-1005-470B-8DD0-5A63CEF6E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15805-4478-47FE-B5B9-F4A74E7E27A4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331751-909D-4F13-A819-AABB14122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AEDA73-6126-4002-B647-4C5473B69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DB53-E292-4329-ABBD-E31DA9189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678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7E6F5-995B-4282-A5A1-1D1F7BCBF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A22F7-A7A7-49E0-881E-AD327215C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9E1533-FB5D-4E2E-BEB9-A48F15E9A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0B2BE-CE2F-41FA-8950-7356A934D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15805-4478-47FE-B5B9-F4A74E7E27A4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D7D6BB-1FCC-4A84-A813-C727617FA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37E9C6-CF1E-48E3-8D2C-BF626802D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DB53-E292-4329-ABBD-E31DA9189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82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E66B8-E658-4797-B2FE-50860042D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73BE89-FF8A-4021-B649-A9DB6E1AAE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3CD6B2-AB33-42E2-AA1F-CD3F7FC546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E665F-64E6-432B-BB1E-1161383A4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15805-4478-47FE-B5B9-F4A74E7E27A4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5708AD-0CF7-46A1-8B6E-6EEE43F94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8A4D4-92F5-44FC-8394-B4D183529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DB53-E292-4329-ABBD-E31DA9189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515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3F6F8E-8B47-4234-849A-8A0D3126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5E355-1983-410B-93E1-19EA14B2C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5984C-FAE5-457D-A94E-314C6FFFCE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15805-4478-47FE-B5B9-F4A74E7E27A4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E09FD-0567-4732-B712-490BB3B7FC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F79CA-DDDD-4A53-9C40-1FA2CB20E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7DB53-E292-4329-ABBD-E31DA9189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25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5EC268E-D512-4774-97AD-D128E050C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573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6304614C-F4CE-489E-AF62-73A02EF35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996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772A703C-165B-435A-B4E5-FE30F78E3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345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A4989C87-2E3D-47AC-B463-8F4E50DBF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638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69154117-4D68-459D-9D04-E386D6688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270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B2B2E0C0-7863-48DD-88BA-FD99A86BB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506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E61F1F2F-FF0B-441A-8D00-1358A3EA9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938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57B7FBC8-38FD-4574-AAC1-CFE5B729E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411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ECC4F9DC-2704-4856-B6EC-4C0393A18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56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374A6F8C-6A6E-42DD-9C84-C7EF34D10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263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4338C92F-49A6-4C92-A4B9-D83125AF9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739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798EBDA-024D-4FA9-8BE5-5786A6D4A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594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4F8BDF03-A137-414A-B074-16F05DDB5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761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78B919B4-0AB6-420D-962B-0C0194B6E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646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93173B7F-87DD-47F1-8474-EC64BF6A7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616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B62164B7-6EFC-428D-9CD6-1E4C7B1CB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39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525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700C74F7-5C09-44F8-BBF6-AE561FA1B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626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29998D8E-CB9B-4E68-9778-6EEFACB25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379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849249BA-F98F-41D9-8879-689BB5FED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230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43F69825-BA85-4014-AA9F-53AB0E4A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773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6C27D687-B889-4772-8849-D042ECE69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39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029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C308A9D1-81B8-4BF2-A302-D01AB3BA1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034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B203DBF-BA56-4BA7-A82C-CCE758D77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529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BF288DCE-C2AE-44AE-819B-9163BE22D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126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73DA3B9E-695A-498C-9733-35B0722DE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5863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8578D764-D507-4D69-BA5C-1289675F3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991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3F136391-D79F-4BF5-A3D9-708995F14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6509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Widescreen</PresentationFormat>
  <Paragraphs>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</dc:creator>
  <cp:lastModifiedBy>KH</cp:lastModifiedBy>
  <cp:revision>2</cp:revision>
  <dcterms:created xsi:type="dcterms:W3CDTF">2021-03-24T10:42:53Z</dcterms:created>
  <dcterms:modified xsi:type="dcterms:W3CDTF">2021-03-24T10:56:37Z</dcterms:modified>
</cp:coreProperties>
</file>